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7" r:id="rId3"/>
    <p:sldId id="257" r:id="rId4"/>
    <p:sldId id="288" r:id="rId5"/>
    <p:sldId id="289" r:id="rId6"/>
    <p:sldId id="290" r:id="rId7"/>
    <p:sldId id="292" r:id="rId8"/>
    <p:sldId id="291" r:id="rId9"/>
  </p:sldIdLst>
  <p:sldSz cx="10083800" cy="7556500"/>
  <p:notesSz cx="10083800" cy="75565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" y="2231389"/>
            <a:ext cx="10077450" cy="510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7700" y="7619"/>
            <a:ext cx="37725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3399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3399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3399FF"/>
                </a:solidFill>
                <a:latin typeface="Nirmala UI"/>
                <a:cs typeface="Nirmala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3399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3399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3574" y="-35559"/>
            <a:ext cx="36766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3399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79" y="2065019"/>
            <a:ext cx="8803640" cy="472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3399FF"/>
                </a:solidFill>
                <a:latin typeface="Nirmala UI"/>
                <a:cs typeface="Nirmala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fXteEFA-8s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kxHl4z8z0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386462"/>
            <a:ext cx="2971800" cy="25503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517751" y="6369050"/>
            <a:ext cx="1734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Tutories CF</a:t>
            </a:r>
          </a:p>
        </p:txBody>
      </p:sp>
      <p:pic>
        <p:nvPicPr>
          <p:cNvPr id="3" name="Imagen 2" descr="Pantalla de computadora con letras&#10;&#10;Descripción generada automáticamente con confianza media">
            <a:extLst>
              <a:ext uri="{FF2B5EF4-FFF2-40B4-BE49-F238E27FC236}">
                <a16:creationId xmlns:a16="http://schemas.microsoft.com/office/drawing/2014/main" id="{03069B7A-0F5B-44BE-ABFD-EA6A6D33CE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5455" r="13636" b="9091"/>
          <a:stretch/>
        </p:blipFill>
        <p:spPr>
          <a:xfrm>
            <a:off x="4127500" y="958850"/>
            <a:ext cx="5697166" cy="53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4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349250"/>
            <a:ext cx="951611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4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</a:t>
            </a:r>
            <a:r>
              <a:rPr lang="es-ES" sz="4400" b="1" spc="-5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</a:t>
            </a:r>
            <a:r>
              <a:rPr lang="es-ES" sz="4400" b="1" spc="-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Dia Internacional de les Dones</a:t>
            </a:r>
            <a:endParaRPr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artell del 8 de març">
            <a:extLst>
              <a:ext uri="{FF2B5EF4-FFF2-40B4-BE49-F238E27FC236}">
                <a16:creationId xmlns:a16="http://schemas.microsoft.com/office/drawing/2014/main" id="{C9F0FDD9-FD2E-4756-88B0-7A8D7463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716291"/>
            <a:ext cx="6376988" cy="49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7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1642189"/>
            <a:ext cx="8839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4000" b="1" spc="-10" dirty="0">
                <a:latin typeface="Arial" panose="020B0604020202020204" pitchFamily="34" charset="0"/>
                <a:cs typeface="Arial" panose="020B0604020202020204" pitchFamily="34" charset="0"/>
              </a:rPr>
              <a:t>Discriminacions de les dones amb pandèmia Covid-19</a:t>
            </a:r>
            <a:endParaRPr lang="ca-ES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pe 6"/>
          <p:cNvPicPr/>
          <p:nvPr/>
        </p:nvPicPr>
        <p:blipFill rotWithShape="1">
          <a:blip r:embed="rId2">
            <a:alphaModFix/>
          </a:blip>
          <a:srcRect l="1944" t="39638" r="11616" b="48540"/>
          <a:stretch/>
        </p:blipFill>
        <p:spPr>
          <a:xfrm>
            <a:off x="0" y="0"/>
            <a:ext cx="100838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0" y="745028"/>
            <a:ext cx="3283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600" b="1" dirty="0">
                <a:latin typeface="Arial" panose="020B0604020202020204" pitchFamily="34" charset="0"/>
                <a:cs typeface="Arial" panose="020B0604020202020204" pitchFamily="34" charset="0"/>
              </a:rPr>
              <a:t>8M – Dia de la dona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20650"/>
            <a:ext cx="1301402" cy="111682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DB83EC-D461-4CA0-A065-84F9B3EA9BFB}"/>
              </a:ext>
            </a:extLst>
          </p:cNvPr>
          <p:cNvSpPr txBox="1"/>
          <p:nvPr/>
        </p:nvSpPr>
        <p:spPr>
          <a:xfrm>
            <a:off x="317500" y="332105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00B0F0"/>
                </a:solidFill>
              </a:rPr>
              <a:t>Durant el confinament les dones van/vam manifestar ocupacions en primera línia: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00B0F0"/>
                </a:solidFill>
              </a:rPr>
              <a:t>64% en venda de productes bàsics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00B0F0"/>
                </a:solidFill>
              </a:rPr>
              <a:t>86% en personal de neteja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00B0F0"/>
                </a:solidFill>
              </a:rPr>
              <a:t>80% en personal de serveis socials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00B0F0"/>
                </a:solidFill>
              </a:rPr>
              <a:t>84% en personal de residències per a gent gran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00B0F0"/>
                </a:solidFill>
              </a:rPr>
              <a:t>70% en personal sanitari i farmacèutic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1642189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4000" b="1" spc="-10" dirty="0">
                <a:latin typeface="Arial" panose="020B0604020202020204" pitchFamily="34" charset="0"/>
                <a:cs typeface="Arial" panose="020B0604020202020204" pitchFamily="34" charset="0"/>
              </a:rPr>
              <a:t>Estereotips a dia d’avui</a:t>
            </a:r>
            <a:endParaRPr lang="ca-ES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pe 6"/>
          <p:cNvPicPr/>
          <p:nvPr/>
        </p:nvPicPr>
        <p:blipFill rotWithShape="1">
          <a:blip r:embed="rId2">
            <a:alphaModFix/>
          </a:blip>
          <a:srcRect l="1944" t="39638" r="11616" b="48540"/>
          <a:stretch/>
        </p:blipFill>
        <p:spPr>
          <a:xfrm>
            <a:off x="0" y="0"/>
            <a:ext cx="100838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0" y="745028"/>
            <a:ext cx="3283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600" b="1" dirty="0">
                <a:latin typeface="Arial" panose="020B0604020202020204" pitchFamily="34" charset="0"/>
                <a:cs typeface="Arial" panose="020B0604020202020204" pitchFamily="34" charset="0"/>
              </a:rPr>
              <a:t>8M – Dia de la dona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20650"/>
            <a:ext cx="1301402" cy="111682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DB83EC-D461-4CA0-A065-84F9B3EA9BFB}"/>
              </a:ext>
            </a:extLst>
          </p:cNvPr>
          <p:cNvSpPr txBox="1"/>
          <p:nvPr/>
        </p:nvSpPr>
        <p:spPr>
          <a:xfrm>
            <a:off x="317500" y="2993420"/>
            <a:ext cx="96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rgbClr val="00B0F0"/>
                </a:solidFill>
              </a:rPr>
              <a:t>Les dones continuen fent majoritàriament: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rgbClr val="00B0F0"/>
                </a:solidFill>
              </a:rPr>
              <a:t>Tasques domèstiques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rgbClr val="00B0F0"/>
                </a:solidFill>
              </a:rPr>
              <a:t>Cura de persones dependents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rgbClr val="00B0F0"/>
                </a:solidFill>
              </a:rPr>
              <a:t>Venda de productes bàsics (supermercats i farmàcies)</a:t>
            </a:r>
          </a:p>
        </p:txBody>
      </p:sp>
    </p:spTree>
    <p:extLst>
      <p:ext uri="{BB962C8B-B14F-4D97-AF65-F5344CB8AC3E}">
        <p14:creationId xmlns:p14="http://schemas.microsoft.com/office/powerpoint/2010/main" val="107123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1642189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4000" b="1" spc="-10" dirty="0">
                <a:latin typeface="Arial" panose="020B0604020202020204" pitchFamily="34" charset="0"/>
                <a:cs typeface="Arial" panose="020B0604020202020204" pitchFamily="34" charset="0"/>
              </a:rPr>
              <a:t>Dedicació activitats domèstiques</a:t>
            </a:r>
            <a:endParaRPr lang="ca-ES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pe 6"/>
          <p:cNvPicPr/>
          <p:nvPr/>
        </p:nvPicPr>
        <p:blipFill rotWithShape="1">
          <a:blip r:embed="rId2">
            <a:alphaModFix/>
          </a:blip>
          <a:srcRect l="1944" t="39638" r="11616" b="48540"/>
          <a:stretch/>
        </p:blipFill>
        <p:spPr>
          <a:xfrm>
            <a:off x="0" y="0"/>
            <a:ext cx="100838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0" y="745028"/>
            <a:ext cx="3283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600" b="1" dirty="0">
                <a:latin typeface="Arial" panose="020B0604020202020204" pitchFamily="34" charset="0"/>
                <a:cs typeface="Arial" panose="020B0604020202020204" pitchFamily="34" charset="0"/>
              </a:rPr>
              <a:t>8M – Dia de la dona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20650"/>
            <a:ext cx="1301402" cy="1116821"/>
          </a:xfrm>
          <a:prstGeom prst="rect">
            <a:avLst/>
          </a:prstGeom>
        </p:spPr>
      </p:pic>
      <p:pic>
        <p:nvPicPr>
          <p:cNvPr id="3074" name="Picture 2" descr="Font: Enquesta de salut a Catalunya 2020 (ESCA)">
            <a:extLst>
              <a:ext uri="{FF2B5EF4-FFF2-40B4-BE49-F238E27FC236}">
                <a16:creationId xmlns:a16="http://schemas.microsoft.com/office/drawing/2014/main" id="{96E74BD8-FBA6-4CD8-A43D-0477BEEC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4" y="2394527"/>
            <a:ext cx="8543925" cy="46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1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1642189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4000" b="1" spc="-10" dirty="0">
                <a:latin typeface="Arial" panose="020B0604020202020204" pitchFamily="34" charset="0"/>
                <a:cs typeface="Arial" panose="020B0604020202020204" pitchFamily="34" charset="0"/>
              </a:rPr>
              <a:t>Estereotips a dia d’avui</a:t>
            </a:r>
            <a:endParaRPr lang="ca-ES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pe 6"/>
          <p:cNvPicPr/>
          <p:nvPr/>
        </p:nvPicPr>
        <p:blipFill rotWithShape="1">
          <a:blip r:embed="rId3">
            <a:alphaModFix/>
          </a:blip>
          <a:srcRect l="1944" t="39638" r="11616" b="48540"/>
          <a:stretch/>
        </p:blipFill>
        <p:spPr>
          <a:xfrm>
            <a:off x="0" y="0"/>
            <a:ext cx="100838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0" y="745028"/>
            <a:ext cx="3283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600" b="1" dirty="0">
                <a:latin typeface="Arial" panose="020B0604020202020204" pitchFamily="34" charset="0"/>
                <a:cs typeface="Arial" panose="020B0604020202020204" pitchFamily="34" charset="0"/>
              </a:rPr>
              <a:t>8M – Dia de la dona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20650"/>
            <a:ext cx="1301402" cy="1116821"/>
          </a:xfrm>
          <a:prstGeom prst="rect">
            <a:avLst/>
          </a:prstGeom>
        </p:spPr>
      </p:pic>
      <p:pic>
        <p:nvPicPr>
          <p:cNvPr id="4" name="Elementos multimedia en línea 3" title="“Dones i homes, corresponsables! #Som8deMarç #SomCorresponsables”">
            <a:hlinkClick r:id="" action="ppaction://media"/>
            <a:extLst>
              <a:ext uri="{FF2B5EF4-FFF2-40B4-BE49-F238E27FC236}">
                <a16:creationId xmlns:a16="http://schemas.microsoft.com/office/drawing/2014/main" id="{ABB418FA-22F9-45B3-98DC-451FFE34E6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10856" y="2369393"/>
            <a:ext cx="7862087" cy="44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1642189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4000" b="1" spc="-10" dirty="0">
                <a:latin typeface="Arial" panose="020B0604020202020204" pitchFamily="34" charset="0"/>
                <a:cs typeface="Arial" panose="020B0604020202020204" pitchFamily="34" charset="0"/>
              </a:rPr>
              <a:t>Institut català de les dones</a:t>
            </a:r>
            <a:endParaRPr lang="ca-ES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pe 6"/>
          <p:cNvPicPr/>
          <p:nvPr/>
        </p:nvPicPr>
        <p:blipFill rotWithShape="1">
          <a:blip r:embed="rId3">
            <a:alphaModFix/>
          </a:blip>
          <a:srcRect l="1944" t="39638" r="11616" b="48540"/>
          <a:stretch/>
        </p:blipFill>
        <p:spPr>
          <a:xfrm>
            <a:off x="0" y="0"/>
            <a:ext cx="100838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0" y="745028"/>
            <a:ext cx="3283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600" b="1" dirty="0">
                <a:latin typeface="Arial" panose="020B0604020202020204" pitchFamily="34" charset="0"/>
                <a:cs typeface="Arial" panose="020B0604020202020204" pitchFamily="34" charset="0"/>
              </a:rPr>
              <a:t>8M – Dia de la dona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20650"/>
            <a:ext cx="1301402" cy="1116821"/>
          </a:xfrm>
          <a:prstGeom prst="rect">
            <a:avLst/>
          </a:prstGeom>
        </p:spPr>
      </p:pic>
      <p:pic>
        <p:nvPicPr>
          <p:cNvPr id="5" name="Elementos multimedia en línea 4" title="Presentació campanya 8M2021">
            <a:hlinkClick r:id="" action="ppaction://media"/>
            <a:extLst>
              <a:ext uri="{FF2B5EF4-FFF2-40B4-BE49-F238E27FC236}">
                <a16:creationId xmlns:a16="http://schemas.microsoft.com/office/drawing/2014/main" id="{B14916FB-B816-4176-A534-C631BA50F8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53756" y="2863850"/>
            <a:ext cx="7176287" cy="40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1642189"/>
            <a:ext cx="8839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4000" b="1" spc="-10" dirty="0">
                <a:latin typeface="Arial" panose="020B0604020202020204" pitchFamily="34" charset="0"/>
                <a:cs typeface="Arial" panose="020B0604020202020204" pitchFamily="34" charset="0"/>
              </a:rPr>
              <a:t>Corresponsables</a:t>
            </a:r>
            <a:endParaRPr lang="ca-ES" sz="40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pe 6"/>
          <p:cNvPicPr/>
          <p:nvPr/>
        </p:nvPicPr>
        <p:blipFill rotWithShape="1">
          <a:blip r:embed="rId2">
            <a:alphaModFix/>
          </a:blip>
          <a:srcRect l="1944" t="39638" r="11616" b="48540"/>
          <a:stretch/>
        </p:blipFill>
        <p:spPr>
          <a:xfrm>
            <a:off x="0" y="0"/>
            <a:ext cx="10083800" cy="13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0" y="745028"/>
            <a:ext cx="3283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600" b="1" dirty="0">
                <a:latin typeface="Arial" panose="020B0604020202020204" pitchFamily="34" charset="0"/>
                <a:cs typeface="Arial" panose="020B0604020202020204" pitchFamily="34" charset="0"/>
              </a:rPr>
              <a:t>8M – Dia de la dona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120650"/>
            <a:ext cx="1301402" cy="111682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F97577B-0E4C-404A-9866-6887E0A6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973106"/>
            <a:ext cx="7810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1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143</Words>
  <Application>Microsoft Office PowerPoint</Application>
  <PresentationFormat>Personalizado</PresentationFormat>
  <Paragraphs>24</Paragraphs>
  <Slides>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Nirmala UI</vt:lpstr>
      <vt:lpstr>Office Theme</vt:lpstr>
      <vt:lpstr>Presentación de PowerPoint</vt:lpstr>
      <vt:lpstr>Presentación de PowerPoint</vt:lpstr>
      <vt:lpstr>Discriminacions de les dones amb pandèmia Covid-19</vt:lpstr>
      <vt:lpstr>Estereotips a dia d’avui</vt:lpstr>
      <vt:lpstr>Dedicació activitats domèstiques</vt:lpstr>
      <vt:lpstr>Estereotips a dia d’avui</vt:lpstr>
      <vt:lpstr>Institut català de les dones</vt:lpstr>
      <vt:lpstr>Corresponsables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MIQUEL AVILA</dc:creator>
  <cp:lastModifiedBy>HP</cp:lastModifiedBy>
  <cp:revision>18</cp:revision>
  <dcterms:created xsi:type="dcterms:W3CDTF">2021-01-23T09:23:45Z</dcterms:created>
  <dcterms:modified xsi:type="dcterms:W3CDTF">2021-03-03T13:14:53Z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2014-11-28T00:00:00Z</vt:filetime>
  </property>
  <property fmtid="{D5CDD505-2E9C-101B-9397-08002B2CF9AE}" pid="3" name="Creator">
    <vt:lpwstr>Impress</vt:lpwstr>
  </property>
  <property fmtid="{D5CDD505-2E9C-101B-9397-08002B2CF9AE}" pid="4" name="LastSaved">
    <vt:filetime>2014-11-28T00:00:00Z</vt:filetime>
  </property>
</Properties>
</file>